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sldIdLst>
    <p:sldId id="257" r:id="rId3"/>
    <p:sldId id="274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1F4CD-0708-4339-A47D-25F76AEDB4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33616-6C58-403A-899C-3B7D55F71B27}">
      <dgm:prSet phldrT="[Text]"/>
      <dgm:spPr/>
      <dgm:t>
        <a:bodyPr/>
        <a:lstStyle/>
        <a:p>
          <a:r>
            <a:rPr lang="en-US" dirty="0"/>
            <a:t>Work Life</a:t>
          </a:r>
        </a:p>
      </dgm:t>
    </dgm:pt>
    <dgm:pt modelId="{D5F52E3B-7BE2-4E80-90FF-8306A17CFF8A}" type="parTrans" cxnId="{B5368AB3-6A09-4986-8A56-83DA555636EB}">
      <dgm:prSet/>
      <dgm:spPr/>
      <dgm:t>
        <a:bodyPr/>
        <a:lstStyle/>
        <a:p>
          <a:endParaRPr lang="en-US"/>
        </a:p>
      </dgm:t>
    </dgm:pt>
    <dgm:pt modelId="{163CC27F-84E5-444B-8EA9-ABC32484E352}" type="sibTrans" cxnId="{B5368AB3-6A09-4986-8A56-83DA555636EB}">
      <dgm:prSet/>
      <dgm:spPr/>
      <dgm:t>
        <a:bodyPr/>
        <a:lstStyle/>
        <a:p>
          <a:endParaRPr lang="en-US"/>
        </a:p>
      </dgm:t>
    </dgm:pt>
    <dgm:pt modelId="{677867AE-D383-4741-A19C-212DA7B39248}">
      <dgm:prSet/>
      <dgm:spPr/>
      <dgm:t>
        <a:bodyPr/>
        <a:lstStyle/>
        <a:p>
          <a:r>
            <a:rPr lang="en-US" dirty="0"/>
            <a:t>Multiply</a:t>
          </a:r>
        </a:p>
      </dgm:t>
    </dgm:pt>
    <dgm:pt modelId="{8BE15F60-AC23-42C2-B1B2-C05367E5646B}" type="parTrans" cxnId="{6F0377BB-8D43-4C90-846E-99D061915CE7}">
      <dgm:prSet/>
      <dgm:spPr/>
      <dgm:t>
        <a:bodyPr/>
        <a:lstStyle/>
        <a:p>
          <a:endParaRPr lang="en-US"/>
        </a:p>
      </dgm:t>
    </dgm:pt>
    <dgm:pt modelId="{BE18F588-8385-45F5-A5A3-006B4ED2851B}" type="sibTrans" cxnId="{6F0377BB-8D43-4C90-846E-99D061915CE7}">
      <dgm:prSet/>
      <dgm:spPr/>
      <dgm:t>
        <a:bodyPr/>
        <a:lstStyle/>
        <a:p>
          <a:endParaRPr lang="en-US"/>
        </a:p>
      </dgm:t>
    </dgm:pt>
    <dgm:pt modelId="{BD7BF20F-CF90-4343-9B85-CDA889B3002C}">
      <dgm:prSet phldrT="[Text]"/>
      <dgm:spPr/>
      <dgm:t>
        <a:bodyPr/>
        <a:lstStyle/>
        <a:p>
          <a:r>
            <a:rPr lang="en-US" dirty="0"/>
            <a:t>Grow</a:t>
          </a:r>
        </a:p>
      </dgm:t>
    </dgm:pt>
    <dgm:pt modelId="{9C69C267-C2CE-4680-BA9C-7D9CFB04DA07}" type="parTrans" cxnId="{65A88E62-253F-48E4-BD53-994D57C9A934}">
      <dgm:prSet/>
      <dgm:spPr/>
      <dgm:t>
        <a:bodyPr/>
        <a:lstStyle/>
        <a:p>
          <a:endParaRPr lang="en-US"/>
        </a:p>
      </dgm:t>
    </dgm:pt>
    <dgm:pt modelId="{B4A20142-C051-4F96-B98C-A88ED3B173C3}" type="sibTrans" cxnId="{65A88E62-253F-48E4-BD53-994D57C9A934}">
      <dgm:prSet/>
      <dgm:spPr/>
      <dgm:t>
        <a:bodyPr/>
        <a:lstStyle/>
        <a:p>
          <a:endParaRPr lang="en-US"/>
        </a:p>
      </dgm:t>
    </dgm:pt>
    <dgm:pt modelId="{A23E3DD3-84C7-4F1A-A7EB-38BFC37D2455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6498817C-9826-4FBA-BCEC-41614DC91838}" type="parTrans" cxnId="{CC32D3BE-D3B3-4320-A280-FE481D4240AD}">
      <dgm:prSet/>
      <dgm:spPr/>
      <dgm:t>
        <a:bodyPr/>
        <a:lstStyle/>
        <a:p>
          <a:endParaRPr lang="en-US"/>
        </a:p>
      </dgm:t>
    </dgm:pt>
    <dgm:pt modelId="{2D13F887-1444-4980-A5FC-C923C8370102}" type="sibTrans" cxnId="{CC32D3BE-D3B3-4320-A280-FE481D4240AD}">
      <dgm:prSet/>
      <dgm:spPr/>
      <dgm:t>
        <a:bodyPr/>
        <a:lstStyle/>
        <a:p>
          <a:endParaRPr lang="en-US"/>
        </a:p>
      </dgm:t>
    </dgm:pt>
    <dgm:pt modelId="{BE809DCD-C791-4D06-B74E-636465068ABF}" type="pres">
      <dgm:prSet presAssocID="{6EA1F4CD-0708-4339-A47D-25F76AEDB4D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BC44882-21AA-4C17-849C-D9C786CEEDB2}" type="pres">
      <dgm:prSet presAssocID="{2EA33616-6C58-403A-899C-3B7D55F71B27}" presName="hierRoot1" presStyleCnt="0">
        <dgm:presLayoutVars>
          <dgm:hierBranch val="init"/>
        </dgm:presLayoutVars>
      </dgm:prSet>
      <dgm:spPr/>
    </dgm:pt>
    <dgm:pt modelId="{D34B3118-2238-4881-A51D-D88F2B6A435D}" type="pres">
      <dgm:prSet presAssocID="{2EA33616-6C58-403A-899C-3B7D55F71B27}" presName="rootComposite1" presStyleCnt="0"/>
      <dgm:spPr/>
    </dgm:pt>
    <dgm:pt modelId="{6EC8FE8C-3EAF-4DCB-B78C-936D0F26F435}" type="pres">
      <dgm:prSet presAssocID="{2EA33616-6C58-403A-899C-3B7D55F71B27}" presName="rootText1" presStyleLbl="node0" presStyleIdx="0" presStyleCnt="1">
        <dgm:presLayoutVars>
          <dgm:chPref val="3"/>
        </dgm:presLayoutVars>
      </dgm:prSet>
      <dgm:spPr/>
    </dgm:pt>
    <dgm:pt modelId="{EFD0803D-D0E7-4BD0-BD15-D56AA3DD3146}" type="pres">
      <dgm:prSet presAssocID="{2EA33616-6C58-403A-899C-3B7D55F71B27}" presName="rootConnector1" presStyleLbl="node1" presStyleIdx="0" presStyleCnt="0"/>
      <dgm:spPr/>
    </dgm:pt>
    <dgm:pt modelId="{76D3F05A-4157-40B3-A88D-439316AD0519}" type="pres">
      <dgm:prSet presAssocID="{2EA33616-6C58-403A-899C-3B7D55F71B27}" presName="hierChild2" presStyleCnt="0"/>
      <dgm:spPr/>
    </dgm:pt>
    <dgm:pt modelId="{A6C9D3D6-9DCC-442E-B9AB-B5EA30D6E5EB}" type="pres">
      <dgm:prSet presAssocID="{8BE15F60-AC23-42C2-B1B2-C05367E5646B}" presName="Name37" presStyleLbl="parChTrans1D2" presStyleIdx="0" presStyleCnt="3"/>
      <dgm:spPr/>
    </dgm:pt>
    <dgm:pt modelId="{33966EC2-6616-4A60-B935-C7D05ED6891D}" type="pres">
      <dgm:prSet presAssocID="{677867AE-D383-4741-A19C-212DA7B39248}" presName="hierRoot2" presStyleCnt="0">
        <dgm:presLayoutVars>
          <dgm:hierBranch val="init"/>
        </dgm:presLayoutVars>
      </dgm:prSet>
      <dgm:spPr/>
    </dgm:pt>
    <dgm:pt modelId="{ED400900-9E06-4805-AE88-90A4A95E42FD}" type="pres">
      <dgm:prSet presAssocID="{677867AE-D383-4741-A19C-212DA7B39248}" presName="rootComposite" presStyleCnt="0"/>
      <dgm:spPr/>
    </dgm:pt>
    <dgm:pt modelId="{5AFBDEEA-44F9-4D0A-B695-80C0193C9A5A}" type="pres">
      <dgm:prSet presAssocID="{677867AE-D383-4741-A19C-212DA7B39248}" presName="rootText" presStyleLbl="node2" presStyleIdx="0" presStyleCnt="3">
        <dgm:presLayoutVars>
          <dgm:chPref val="3"/>
        </dgm:presLayoutVars>
      </dgm:prSet>
      <dgm:spPr/>
    </dgm:pt>
    <dgm:pt modelId="{1AE042DB-F9DB-41D6-B36B-767F795400BE}" type="pres">
      <dgm:prSet presAssocID="{677867AE-D383-4741-A19C-212DA7B39248}" presName="rootConnector" presStyleLbl="node2" presStyleIdx="0" presStyleCnt="3"/>
      <dgm:spPr/>
    </dgm:pt>
    <dgm:pt modelId="{CF14CA37-86BD-4AF1-9A80-425AA349A95D}" type="pres">
      <dgm:prSet presAssocID="{677867AE-D383-4741-A19C-212DA7B39248}" presName="hierChild4" presStyleCnt="0"/>
      <dgm:spPr/>
    </dgm:pt>
    <dgm:pt modelId="{37F9B0D2-46BD-49E0-B1C8-B282C2956D87}" type="pres">
      <dgm:prSet presAssocID="{677867AE-D383-4741-A19C-212DA7B39248}" presName="hierChild5" presStyleCnt="0"/>
      <dgm:spPr/>
    </dgm:pt>
    <dgm:pt modelId="{BD96652F-2665-47BF-BB3E-E2EC355D9CE1}" type="pres">
      <dgm:prSet presAssocID="{9C69C267-C2CE-4680-BA9C-7D9CFB04DA07}" presName="Name37" presStyleLbl="parChTrans1D2" presStyleIdx="1" presStyleCnt="3"/>
      <dgm:spPr/>
    </dgm:pt>
    <dgm:pt modelId="{F47D0865-5A91-4C41-B14F-701835B28590}" type="pres">
      <dgm:prSet presAssocID="{BD7BF20F-CF90-4343-9B85-CDA889B3002C}" presName="hierRoot2" presStyleCnt="0">
        <dgm:presLayoutVars>
          <dgm:hierBranch val="init"/>
        </dgm:presLayoutVars>
      </dgm:prSet>
      <dgm:spPr/>
    </dgm:pt>
    <dgm:pt modelId="{10210A00-EB79-4479-8D8D-B0B4F4B812BE}" type="pres">
      <dgm:prSet presAssocID="{BD7BF20F-CF90-4343-9B85-CDA889B3002C}" presName="rootComposite" presStyleCnt="0"/>
      <dgm:spPr/>
    </dgm:pt>
    <dgm:pt modelId="{3BEB44FF-3B5E-42FC-BDCC-734D7F6A2274}" type="pres">
      <dgm:prSet presAssocID="{BD7BF20F-CF90-4343-9B85-CDA889B3002C}" presName="rootText" presStyleLbl="node2" presStyleIdx="1" presStyleCnt="3">
        <dgm:presLayoutVars>
          <dgm:chPref val="3"/>
        </dgm:presLayoutVars>
      </dgm:prSet>
      <dgm:spPr/>
    </dgm:pt>
    <dgm:pt modelId="{E150E4B6-B9A5-4BAC-BBFC-61EB6361091E}" type="pres">
      <dgm:prSet presAssocID="{BD7BF20F-CF90-4343-9B85-CDA889B3002C}" presName="rootConnector" presStyleLbl="node2" presStyleIdx="1" presStyleCnt="3"/>
      <dgm:spPr/>
    </dgm:pt>
    <dgm:pt modelId="{BB2C8C54-396C-447D-8847-B155D85552CB}" type="pres">
      <dgm:prSet presAssocID="{BD7BF20F-CF90-4343-9B85-CDA889B3002C}" presName="hierChild4" presStyleCnt="0"/>
      <dgm:spPr/>
    </dgm:pt>
    <dgm:pt modelId="{17E47251-7D03-402D-BE63-824639AB0472}" type="pres">
      <dgm:prSet presAssocID="{BD7BF20F-CF90-4343-9B85-CDA889B3002C}" presName="hierChild5" presStyleCnt="0"/>
      <dgm:spPr/>
    </dgm:pt>
    <dgm:pt modelId="{98C2F332-944C-4E18-B2F6-477E48AACA8A}" type="pres">
      <dgm:prSet presAssocID="{6498817C-9826-4FBA-BCEC-41614DC91838}" presName="Name37" presStyleLbl="parChTrans1D2" presStyleIdx="2" presStyleCnt="3"/>
      <dgm:spPr/>
    </dgm:pt>
    <dgm:pt modelId="{1E264C80-A66B-4712-93FE-7B56CCA56991}" type="pres">
      <dgm:prSet presAssocID="{A23E3DD3-84C7-4F1A-A7EB-38BFC37D2455}" presName="hierRoot2" presStyleCnt="0">
        <dgm:presLayoutVars>
          <dgm:hierBranch val="init"/>
        </dgm:presLayoutVars>
      </dgm:prSet>
      <dgm:spPr/>
    </dgm:pt>
    <dgm:pt modelId="{F9670B42-9B5D-489A-B619-F4C093577FA6}" type="pres">
      <dgm:prSet presAssocID="{A23E3DD3-84C7-4F1A-A7EB-38BFC37D2455}" presName="rootComposite" presStyleCnt="0"/>
      <dgm:spPr/>
    </dgm:pt>
    <dgm:pt modelId="{656D84FE-6DC9-4D63-AC76-2776179517B6}" type="pres">
      <dgm:prSet presAssocID="{A23E3DD3-84C7-4F1A-A7EB-38BFC37D2455}" presName="rootText" presStyleLbl="node2" presStyleIdx="2" presStyleCnt="3">
        <dgm:presLayoutVars>
          <dgm:chPref val="3"/>
        </dgm:presLayoutVars>
      </dgm:prSet>
      <dgm:spPr/>
    </dgm:pt>
    <dgm:pt modelId="{BB2208F1-49D2-4C2F-ABFD-B1FDB3878691}" type="pres">
      <dgm:prSet presAssocID="{A23E3DD3-84C7-4F1A-A7EB-38BFC37D2455}" presName="rootConnector" presStyleLbl="node2" presStyleIdx="2" presStyleCnt="3"/>
      <dgm:spPr/>
    </dgm:pt>
    <dgm:pt modelId="{62DCF4A7-AA59-44E6-BCAE-7803230413D9}" type="pres">
      <dgm:prSet presAssocID="{A23E3DD3-84C7-4F1A-A7EB-38BFC37D2455}" presName="hierChild4" presStyleCnt="0"/>
      <dgm:spPr/>
    </dgm:pt>
    <dgm:pt modelId="{5E42FBEB-1499-43B9-AE16-12C50BAD8CBB}" type="pres">
      <dgm:prSet presAssocID="{A23E3DD3-84C7-4F1A-A7EB-38BFC37D2455}" presName="hierChild5" presStyleCnt="0"/>
      <dgm:spPr/>
    </dgm:pt>
    <dgm:pt modelId="{EA281039-C4FE-49BC-B3AA-ED7A04EBF118}" type="pres">
      <dgm:prSet presAssocID="{2EA33616-6C58-403A-899C-3B7D55F71B27}" presName="hierChild3" presStyleCnt="0"/>
      <dgm:spPr/>
    </dgm:pt>
  </dgm:ptLst>
  <dgm:cxnLst>
    <dgm:cxn modelId="{26077128-C33A-48FB-A444-6759CB18C9A2}" type="presOf" srcId="{A23E3DD3-84C7-4F1A-A7EB-38BFC37D2455}" destId="{656D84FE-6DC9-4D63-AC76-2776179517B6}" srcOrd="0" destOrd="0" presId="urn:microsoft.com/office/officeart/2005/8/layout/orgChart1"/>
    <dgm:cxn modelId="{65A88E62-253F-48E4-BD53-994D57C9A934}" srcId="{2EA33616-6C58-403A-899C-3B7D55F71B27}" destId="{BD7BF20F-CF90-4343-9B85-CDA889B3002C}" srcOrd="1" destOrd="0" parTransId="{9C69C267-C2CE-4680-BA9C-7D9CFB04DA07}" sibTransId="{B4A20142-C051-4F96-B98C-A88ED3B173C3}"/>
    <dgm:cxn modelId="{907D7844-EF2F-496C-A21F-206ECFBF30E5}" type="presOf" srcId="{9C69C267-C2CE-4680-BA9C-7D9CFB04DA07}" destId="{BD96652F-2665-47BF-BB3E-E2EC355D9CE1}" srcOrd="0" destOrd="0" presId="urn:microsoft.com/office/officeart/2005/8/layout/orgChart1"/>
    <dgm:cxn modelId="{CBEE0E82-70F7-4E68-AEA3-9F4133CE9084}" type="presOf" srcId="{677867AE-D383-4741-A19C-212DA7B39248}" destId="{5AFBDEEA-44F9-4D0A-B695-80C0193C9A5A}" srcOrd="0" destOrd="0" presId="urn:microsoft.com/office/officeart/2005/8/layout/orgChart1"/>
    <dgm:cxn modelId="{3B03B484-5988-4C2F-8F3C-562410F9243A}" type="presOf" srcId="{8BE15F60-AC23-42C2-B1B2-C05367E5646B}" destId="{A6C9D3D6-9DCC-442E-B9AB-B5EA30D6E5EB}" srcOrd="0" destOrd="0" presId="urn:microsoft.com/office/officeart/2005/8/layout/orgChart1"/>
    <dgm:cxn modelId="{852A5A94-3102-4A37-8535-C1E2F888AAC9}" type="presOf" srcId="{6498817C-9826-4FBA-BCEC-41614DC91838}" destId="{98C2F332-944C-4E18-B2F6-477E48AACA8A}" srcOrd="0" destOrd="0" presId="urn:microsoft.com/office/officeart/2005/8/layout/orgChart1"/>
    <dgm:cxn modelId="{A62564B3-F8C5-4A61-BFF1-231751E7D4E9}" type="presOf" srcId="{677867AE-D383-4741-A19C-212DA7B39248}" destId="{1AE042DB-F9DB-41D6-B36B-767F795400BE}" srcOrd="1" destOrd="0" presId="urn:microsoft.com/office/officeart/2005/8/layout/orgChart1"/>
    <dgm:cxn modelId="{B5368AB3-6A09-4986-8A56-83DA555636EB}" srcId="{6EA1F4CD-0708-4339-A47D-25F76AEDB4DB}" destId="{2EA33616-6C58-403A-899C-3B7D55F71B27}" srcOrd="0" destOrd="0" parTransId="{D5F52E3B-7BE2-4E80-90FF-8306A17CFF8A}" sibTransId="{163CC27F-84E5-444B-8EA9-ABC32484E352}"/>
    <dgm:cxn modelId="{6F0377BB-8D43-4C90-846E-99D061915CE7}" srcId="{2EA33616-6C58-403A-899C-3B7D55F71B27}" destId="{677867AE-D383-4741-A19C-212DA7B39248}" srcOrd="0" destOrd="0" parTransId="{8BE15F60-AC23-42C2-B1B2-C05367E5646B}" sibTransId="{BE18F588-8385-45F5-A5A3-006B4ED2851B}"/>
    <dgm:cxn modelId="{CC32D3BE-D3B3-4320-A280-FE481D4240AD}" srcId="{2EA33616-6C58-403A-899C-3B7D55F71B27}" destId="{A23E3DD3-84C7-4F1A-A7EB-38BFC37D2455}" srcOrd="2" destOrd="0" parTransId="{6498817C-9826-4FBA-BCEC-41614DC91838}" sibTransId="{2D13F887-1444-4980-A5FC-C923C8370102}"/>
    <dgm:cxn modelId="{9F3F81C7-BF5C-4DB0-BC24-93448615E607}" type="presOf" srcId="{2EA33616-6C58-403A-899C-3B7D55F71B27}" destId="{6EC8FE8C-3EAF-4DCB-B78C-936D0F26F435}" srcOrd="0" destOrd="0" presId="urn:microsoft.com/office/officeart/2005/8/layout/orgChart1"/>
    <dgm:cxn modelId="{35C30ACB-5D06-4FD2-959D-0FDC59DAF7B9}" type="presOf" srcId="{BD7BF20F-CF90-4343-9B85-CDA889B3002C}" destId="{E150E4B6-B9A5-4BAC-BBFC-61EB6361091E}" srcOrd="1" destOrd="0" presId="urn:microsoft.com/office/officeart/2005/8/layout/orgChart1"/>
    <dgm:cxn modelId="{4B173DE3-F0E2-40AB-9637-0B86BAA9AF75}" type="presOf" srcId="{BD7BF20F-CF90-4343-9B85-CDA889B3002C}" destId="{3BEB44FF-3B5E-42FC-BDCC-734D7F6A2274}" srcOrd="0" destOrd="0" presId="urn:microsoft.com/office/officeart/2005/8/layout/orgChart1"/>
    <dgm:cxn modelId="{AD798FE9-0350-4EBA-BC95-2C756C513D70}" type="presOf" srcId="{2EA33616-6C58-403A-899C-3B7D55F71B27}" destId="{EFD0803D-D0E7-4BD0-BD15-D56AA3DD3146}" srcOrd="1" destOrd="0" presId="urn:microsoft.com/office/officeart/2005/8/layout/orgChart1"/>
    <dgm:cxn modelId="{A621BDE9-6615-4379-9592-04A5A28B7330}" type="presOf" srcId="{A23E3DD3-84C7-4F1A-A7EB-38BFC37D2455}" destId="{BB2208F1-49D2-4C2F-ABFD-B1FDB3878691}" srcOrd="1" destOrd="0" presId="urn:microsoft.com/office/officeart/2005/8/layout/orgChart1"/>
    <dgm:cxn modelId="{ACEEEDF5-E08A-4A38-9B2C-839C8840F1EA}" type="presOf" srcId="{6EA1F4CD-0708-4339-A47D-25F76AEDB4DB}" destId="{BE809DCD-C791-4D06-B74E-636465068ABF}" srcOrd="0" destOrd="0" presId="urn:microsoft.com/office/officeart/2005/8/layout/orgChart1"/>
    <dgm:cxn modelId="{1A0ED9A3-6303-4A6E-9C19-F4B94F9090F8}" type="presParOf" srcId="{BE809DCD-C791-4D06-B74E-636465068ABF}" destId="{CBC44882-21AA-4C17-849C-D9C786CEEDB2}" srcOrd="0" destOrd="0" presId="urn:microsoft.com/office/officeart/2005/8/layout/orgChart1"/>
    <dgm:cxn modelId="{AE0251D1-7C5B-4410-A905-AAB6FD04D0A7}" type="presParOf" srcId="{CBC44882-21AA-4C17-849C-D9C786CEEDB2}" destId="{D34B3118-2238-4881-A51D-D88F2B6A435D}" srcOrd="0" destOrd="0" presId="urn:microsoft.com/office/officeart/2005/8/layout/orgChart1"/>
    <dgm:cxn modelId="{2FCE269D-598A-4D5E-86C2-E588C0B05E99}" type="presParOf" srcId="{D34B3118-2238-4881-A51D-D88F2B6A435D}" destId="{6EC8FE8C-3EAF-4DCB-B78C-936D0F26F435}" srcOrd="0" destOrd="0" presId="urn:microsoft.com/office/officeart/2005/8/layout/orgChart1"/>
    <dgm:cxn modelId="{417D7166-12BD-4F2F-BF75-319781D58AE2}" type="presParOf" srcId="{D34B3118-2238-4881-A51D-D88F2B6A435D}" destId="{EFD0803D-D0E7-4BD0-BD15-D56AA3DD3146}" srcOrd="1" destOrd="0" presId="urn:microsoft.com/office/officeart/2005/8/layout/orgChart1"/>
    <dgm:cxn modelId="{14AE1F36-A4EA-4B96-9848-F2A80129E979}" type="presParOf" srcId="{CBC44882-21AA-4C17-849C-D9C786CEEDB2}" destId="{76D3F05A-4157-40B3-A88D-439316AD0519}" srcOrd="1" destOrd="0" presId="urn:microsoft.com/office/officeart/2005/8/layout/orgChart1"/>
    <dgm:cxn modelId="{49F1F11D-DC01-43EC-9DAD-9402F64C3A1E}" type="presParOf" srcId="{76D3F05A-4157-40B3-A88D-439316AD0519}" destId="{A6C9D3D6-9DCC-442E-B9AB-B5EA30D6E5EB}" srcOrd="0" destOrd="0" presId="urn:microsoft.com/office/officeart/2005/8/layout/orgChart1"/>
    <dgm:cxn modelId="{5AAD5C73-D802-48AF-B577-646D89738B36}" type="presParOf" srcId="{76D3F05A-4157-40B3-A88D-439316AD0519}" destId="{33966EC2-6616-4A60-B935-C7D05ED6891D}" srcOrd="1" destOrd="0" presId="urn:microsoft.com/office/officeart/2005/8/layout/orgChart1"/>
    <dgm:cxn modelId="{7BE623CD-6E9C-46D8-9D75-5684198DACBB}" type="presParOf" srcId="{33966EC2-6616-4A60-B935-C7D05ED6891D}" destId="{ED400900-9E06-4805-AE88-90A4A95E42FD}" srcOrd="0" destOrd="0" presId="urn:microsoft.com/office/officeart/2005/8/layout/orgChart1"/>
    <dgm:cxn modelId="{A69FCA2E-B051-4193-B8B2-84DE9CFC242D}" type="presParOf" srcId="{ED400900-9E06-4805-AE88-90A4A95E42FD}" destId="{5AFBDEEA-44F9-4D0A-B695-80C0193C9A5A}" srcOrd="0" destOrd="0" presId="urn:microsoft.com/office/officeart/2005/8/layout/orgChart1"/>
    <dgm:cxn modelId="{CCBBA9E2-D013-4F96-AF0E-A45CD07C82D4}" type="presParOf" srcId="{ED400900-9E06-4805-AE88-90A4A95E42FD}" destId="{1AE042DB-F9DB-41D6-B36B-767F795400BE}" srcOrd="1" destOrd="0" presId="urn:microsoft.com/office/officeart/2005/8/layout/orgChart1"/>
    <dgm:cxn modelId="{4A8E83DD-6961-48B6-9880-7EB0590AAFF7}" type="presParOf" srcId="{33966EC2-6616-4A60-B935-C7D05ED6891D}" destId="{CF14CA37-86BD-4AF1-9A80-425AA349A95D}" srcOrd="1" destOrd="0" presId="urn:microsoft.com/office/officeart/2005/8/layout/orgChart1"/>
    <dgm:cxn modelId="{4AA9A14B-3343-43A9-8E03-4ED7B7C50E76}" type="presParOf" srcId="{33966EC2-6616-4A60-B935-C7D05ED6891D}" destId="{37F9B0D2-46BD-49E0-B1C8-B282C2956D87}" srcOrd="2" destOrd="0" presId="urn:microsoft.com/office/officeart/2005/8/layout/orgChart1"/>
    <dgm:cxn modelId="{1FFD2B88-E176-4C49-9516-CA33A7672869}" type="presParOf" srcId="{76D3F05A-4157-40B3-A88D-439316AD0519}" destId="{BD96652F-2665-47BF-BB3E-E2EC355D9CE1}" srcOrd="2" destOrd="0" presId="urn:microsoft.com/office/officeart/2005/8/layout/orgChart1"/>
    <dgm:cxn modelId="{B963283B-D927-4CD6-A9F9-0492871469E5}" type="presParOf" srcId="{76D3F05A-4157-40B3-A88D-439316AD0519}" destId="{F47D0865-5A91-4C41-B14F-701835B28590}" srcOrd="3" destOrd="0" presId="urn:microsoft.com/office/officeart/2005/8/layout/orgChart1"/>
    <dgm:cxn modelId="{0D504892-4C1B-4E8F-A776-388DA1483F2B}" type="presParOf" srcId="{F47D0865-5A91-4C41-B14F-701835B28590}" destId="{10210A00-EB79-4479-8D8D-B0B4F4B812BE}" srcOrd="0" destOrd="0" presId="urn:microsoft.com/office/officeart/2005/8/layout/orgChart1"/>
    <dgm:cxn modelId="{95AB390A-4183-4A32-85EF-DD9D6364A241}" type="presParOf" srcId="{10210A00-EB79-4479-8D8D-B0B4F4B812BE}" destId="{3BEB44FF-3B5E-42FC-BDCC-734D7F6A2274}" srcOrd="0" destOrd="0" presId="urn:microsoft.com/office/officeart/2005/8/layout/orgChart1"/>
    <dgm:cxn modelId="{39692CFC-C2EE-426C-9F95-D939462243C8}" type="presParOf" srcId="{10210A00-EB79-4479-8D8D-B0B4F4B812BE}" destId="{E150E4B6-B9A5-4BAC-BBFC-61EB6361091E}" srcOrd="1" destOrd="0" presId="urn:microsoft.com/office/officeart/2005/8/layout/orgChart1"/>
    <dgm:cxn modelId="{551D3861-21A7-4091-A570-E8C004ABA812}" type="presParOf" srcId="{F47D0865-5A91-4C41-B14F-701835B28590}" destId="{BB2C8C54-396C-447D-8847-B155D85552CB}" srcOrd="1" destOrd="0" presId="urn:microsoft.com/office/officeart/2005/8/layout/orgChart1"/>
    <dgm:cxn modelId="{7D6BB4F0-9D67-49CB-9D30-30EC8EC8EAA2}" type="presParOf" srcId="{F47D0865-5A91-4C41-B14F-701835B28590}" destId="{17E47251-7D03-402D-BE63-824639AB0472}" srcOrd="2" destOrd="0" presId="urn:microsoft.com/office/officeart/2005/8/layout/orgChart1"/>
    <dgm:cxn modelId="{7028A7F3-61BA-4024-9452-312D0B09917F}" type="presParOf" srcId="{76D3F05A-4157-40B3-A88D-439316AD0519}" destId="{98C2F332-944C-4E18-B2F6-477E48AACA8A}" srcOrd="4" destOrd="0" presId="urn:microsoft.com/office/officeart/2005/8/layout/orgChart1"/>
    <dgm:cxn modelId="{98B8EEC6-6AAC-426A-BD0E-E397526C0257}" type="presParOf" srcId="{76D3F05A-4157-40B3-A88D-439316AD0519}" destId="{1E264C80-A66B-4712-93FE-7B56CCA56991}" srcOrd="5" destOrd="0" presId="urn:microsoft.com/office/officeart/2005/8/layout/orgChart1"/>
    <dgm:cxn modelId="{B30434FF-1DAC-4133-8B5D-0B737AED6540}" type="presParOf" srcId="{1E264C80-A66B-4712-93FE-7B56CCA56991}" destId="{F9670B42-9B5D-489A-B619-F4C093577FA6}" srcOrd="0" destOrd="0" presId="urn:microsoft.com/office/officeart/2005/8/layout/orgChart1"/>
    <dgm:cxn modelId="{0EEFA5D6-BA32-4A94-8502-433880F75318}" type="presParOf" srcId="{F9670B42-9B5D-489A-B619-F4C093577FA6}" destId="{656D84FE-6DC9-4D63-AC76-2776179517B6}" srcOrd="0" destOrd="0" presId="urn:microsoft.com/office/officeart/2005/8/layout/orgChart1"/>
    <dgm:cxn modelId="{C6F99735-DBD6-4775-AFE7-4A5320509989}" type="presParOf" srcId="{F9670B42-9B5D-489A-B619-F4C093577FA6}" destId="{BB2208F1-49D2-4C2F-ABFD-B1FDB3878691}" srcOrd="1" destOrd="0" presId="urn:microsoft.com/office/officeart/2005/8/layout/orgChart1"/>
    <dgm:cxn modelId="{1B2E9CA2-2BD5-4420-8A74-7AC8A784A322}" type="presParOf" srcId="{1E264C80-A66B-4712-93FE-7B56CCA56991}" destId="{62DCF4A7-AA59-44E6-BCAE-7803230413D9}" srcOrd="1" destOrd="0" presId="urn:microsoft.com/office/officeart/2005/8/layout/orgChart1"/>
    <dgm:cxn modelId="{F9F8743A-A6C7-42AC-8D94-163EFB068DF6}" type="presParOf" srcId="{1E264C80-A66B-4712-93FE-7B56CCA56991}" destId="{5E42FBEB-1499-43B9-AE16-12C50BAD8CBB}" srcOrd="2" destOrd="0" presId="urn:microsoft.com/office/officeart/2005/8/layout/orgChart1"/>
    <dgm:cxn modelId="{119F0C28-F369-4910-A50D-55F2F0C30092}" type="presParOf" srcId="{CBC44882-21AA-4C17-849C-D9C786CEEDB2}" destId="{EA281039-C4FE-49BC-B3AA-ED7A04EBF1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2F332-944C-4E18-B2F6-477E48AACA8A}">
      <dsp:nvSpPr>
        <dsp:cNvPr id="0" name=""/>
        <dsp:cNvSpPr/>
      </dsp:nvSpPr>
      <dsp:spPr>
        <a:xfrm>
          <a:off x="1703573" y="2875944"/>
          <a:ext cx="4120755" cy="715172"/>
        </a:xfrm>
        <a:custGeom>
          <a:avLst/>
          <a:gdLst/>
          <a:ahLst/>
          <a:cxnLst/>
          <a:rect l="0" t="0" r="0" b="0"/>
          <a:pathLst>
            <a:path>
              <a:moveTo>
                <a:pt x="4120755" y="0"/>
              </a:moveTo>
              <a:lnTo>
                <a:pt x="4120755" y="357586"/>
              </a:lnTo>
              <a:lnTo>
                <a:pt x="0" y="357586"/>
              </a:lnTo>
              <a:lnTo>
                <a:pt x="0" y="7151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6652F-2665-47BF-BB3E-E2EC355D9CE1}">
      <dsp:nvSpPr>
        <dsp:cNvPr id="0" name=""/>
        <dsp:cNvSpPr/>
      </dsp:nvSpPr>
      <dsp:spPr>
        <a:xfrm>
          <a:off x="5778609" y="2875944"/>
          <a:ext cx="91440" cy="715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51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9D3D6-9DCC-442E-B9AB-B5EA30D6E5EB}">
      <dsp:nvSpPr>
        <dsp:cNvPr id="0" name=""/>
        <dsp:cNvSpPr/>
      </dsp:nvSpPr>
      <dsp:spPr>
        <a:xfrm>
          <a:off x="5824329" y="2875944"/>
          <a:ext cx="4120755" cy="71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586"/>
              </a:lnTo>
              <a:lnTo>
                <a:pt x="4120755" y="357586"/>
              </a:lnTo>
              <a:lnTo>
                <a:pt x="4120755" y="7151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8FE8C-3EAF-4DCB-B78C-936D0F26F435}">
      <dsp:nvSpPr>
        <dsp:cNvPr id="0" name=""/>
        <dsp:cNvSpPr/>
      </dsp:nvSpPr>
      <dsp:spPr>
        <a:xfrm>
          <a:off x="4121537" y="1173152"/>
          <a:ext cx="3405583" cy="17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Work Life</a:t>
          </a:r>
        </a:p>
      </dsp:txBody>
      <dsp:txXfrm>
        <a:off x="4121537" y="1173152"/>
        <a:ext cx="3405583" cy="1702791"/>
      </dsp:txXfrm>
    </dsp:sp>
    <dsp:sp modelId="{5AFBDEEA-44F9-4D0A-B695-80C0193C9A5A}">
      <dsp:nvSpPr>
        <dsp:cNvPr id="0" name=""/>
        <dsp:cNvSpPr/>
      </dsp:nvSpPr>
      <dsp:spPr>
        <a:xfrm>
          <a:off x="8242293" y="3591116"/>
          <a:ext cx="3405583" cy="17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Multiply</a:t>
          </a:r>
        </a:p>
      </dsp:txBody>
      <dsp:txXfrm>
        <a:off x="8242293" y="3591116"/>
        <a:ext cx="3405583" cy="1702791"/>
      </dsp:txXfrm>
    </dsp:sp>
    <dsp:sp modelId="{3BEB44FF-3B5E-42FC-BDCC-734D7F6A2274}">
      <dsp:nvSpPr>
        <dsp:cNvPr id="0" name=""/>
        <dsp:cNvSpPr/>
      </dsp:nvSpPr>
      <dsp:spPr>
        <a:xfrm>
          <a:off x="4121537" y="3591116"/>
          <a:ext cx="3405583" cy="17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Grow</a:t>
          </a:r>
        </a:p>
      </dsp:txBody>
      <dsp:txXfrm>
        <a:off x="4121537" y="3591116"/>
        <a:ext cx="3405583" cy="1702791"/>
      </dsp:txXfrm>
    </dsp:sp>
    <dsp:sp modelId="{656D84FE-6DC9-4D63-AC76-2776179517B6}">
      <dsp:nvSpPr>
        <dsp:cNvPr id="0" name=""/>
        <dsp:cNvSpPr/>
      </dsp:nvSpPr>
      <dsp:spPr>
        <a:xfrm>
          <a:off x="782" y="3591116"/>
          <a:ext cx="3405583" cy="17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Start</a:t>
          </a:r>
        </a:p>
      </dsp:txBody>
      <dsp:txXfrm>
        <a:off x="782" y="3591116"/>
        <a:ext cx="3405583" cy="170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5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5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29172-4BF7-429F-BA25-7E9D1A4215EE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700" y="1313392"/>
            <a:ext cx="7451998" cy="1219201"/>
          </a:xfrm>
        </p:spPr>
        <p:txBody>
          <a:bodyPr/>
          <a:lstStyle/>
          <a:p>
            <a:r>
              <a:rPr lang="en-GB" dirty="0"/>
              <a:t>Birmingham Vineyard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9346" y="2644546"/>
            <a:ext cx="4373352" cy="1388534"/>
          </a:xfrm>
        </p:spPr>
        <p:txBody>
          <a:bodyPr>
            <a:noAutofit/>
          </a:bodyPr>
          <a:lstStyle/>
          <a:p>
            <a:r>
              <a:rPr lang="en-GB" sz="5400" dirty="0"/>
              <a:t>Work &amp;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698" y="227543"/>
            <a:ext cx="2324100" cy="230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2698" y="6202017"/>
            <a:ext cx="269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214814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A2E0-6EA3-46CD-8662-88B7DFA6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81353"/>
            <a:ext cx="7237658" cy="1752599"/>
          </a:xfrm>
        </p:spPr>
        <p:txBody>
          <a:bodyPr/>
          <a:lstStyle/>
          <a:p>
            <a:r>
              <a:rPr lang="en-GB" dirty="0"/>
              <a:t>Business Breakfasts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6122-0034-44DF-AB4D-FFEDCFF2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0646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	7.00-8.30am</a:t>
            </a:r>
          </a:p>
          <a:p>
            <a:r>
              <a:rPr lang="en-GB" sz="3600" dirty="0"/>
              <a:t>Monday 6</a:t>
            </a:r>
            <a:r>
              <a:rPr lang="en-GB" sz="3600" baseline="30000" dirty="0"/>
              <a:t>th</a:t>
            </a:r>
            <a:r>
              <a:rPr lang="en-GB" sz="3600" dirty="0"/>
              <a:t> November</a:t>
            </a:r>
          </a:p>
          <a:p>
            <a:r>
              <a:rPr lang="en-GB" sz="3600" dirty="0"/>
              <a:t>Monday 4</a:t>
            </a:r>
            <a:r>
              <a:rPr lang="en-GB" sz="3600" baseline="30000" dirty="0"/>
              <a:t>th</a:t>
            </a:r>
            <a:r>
              <a:rPr lang="en-GB" sz="3600" dirty="0"/>
              <a:t> December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7F629-3517-4D31-824D-39366141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364" y="2033952"/>
            <a:ext cx="5024177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CC05-82DE-4742-88EA-E7DD0D42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35635"/>
            <a:ext cx="10018713" cy="692426"/>
          </a:xfrm>
        </p:spPr>
        <p:txBody>
          <a:bodyPr>
            <a:normAutofit fontScale="90000"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2E95-863B-4554-BECC-1B47C6D0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928061"/>
            <a:ext cx="9629167" cy="5929940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Welcome and setting the scene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Generosity &amp; the Workplace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Steve </a:t>
            </a:r>
            <a:r>
              <a:rPr lang="en-GB" dirty="0" err="1"/>
              <a:t>Bavington</a:t>
            </a:r>
            <a:r>
              <a:rPr lang="en-GB" dirty="0"/>
              <a:t>, Director, </a:t>
            </a:r>
            <a:r>
              <a:rPr lang="en-GB" dirty="0" err="1"/>
              <a:t>Chaplaincyplus</a:t>
            </a:r>
            <a:r>
              <a:rPr lang="en-GB" dirty="0"/>
              <a:t> 									“creating personal connections that make a difference”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Ian </a:t>
            </a:r>
            <a:r>
              <a:rPr lang="en-GB" dirty="0" err="1"/>
              <a:t>Dougall</a:t>
            </a:r>
            <a:r>
              <a:rPr lang="en-GB" dirty="0"/>
              <a:t>, Head of Operations at the Office of the Public Guardian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		“surviving &amp; thriving at work: a practical toolkit”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Summing up and next steps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8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CC05-82DE-4742-88EA-E7DD0D42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35635"/>
            <a:ext cx="5873094" cy="692426"/>
          </a:xfrm>
        </p:spPr>
        <p:txBody>
          <a:bodyPr>
            <a:normAutofit fontScale="90000"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2E95-863B-4554-BECC-1B47C6D0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763" y="928061"/>
            <a:ext cx="9453489" cy="5929940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Welcome and setting the scene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Generosity &amp; the Workplace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Steve </a:t>
            </a:r>
            <a:r>
              <a:rPr lang="en-GB" dirty="0" err="1"/>
              <a:t>Bavington</a:t>
            </a:r>
            <a:r>
              <a:rPr lang="en-GB" dirty="0"/>
              <a:t>, Director, </a:t>
            </a:r>
            <a:r>
              <a:rPr lang="en-GB" dirty="0" err="1"/>
              <a:t>Chaplaincyplus</a:t>
            </a:r>
            <a:r>
              <a:rPr lang="en-GB" dirty="0"/>
              <a:t> 									“creating personal connections that make a difference”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Ian </a:t>
            </a:r>
            <a:r>
              <a:rPr lang="en-GB" dirty="0" err="1"/>
              <a:t>Dougall</a:t>
            </a:r>
            <a:r>
              <a:rPr lang="en-GB" dirty="0"/>
              <a:t>, Head of Operations at the Office of the Public Guardian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		“surviving &amp; thriving at work: a practical toolkit”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Summing up and next steps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3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6" y="1507435"/>
            <a:ext cx="10416346" cy="4297017"/>
          </a:xfrm>
        </p:spPr>
        <p:txBody>
          <a:bodyPr>
            <a:normAutofit/>
          </a:bodyPr>
          <a:lstStyle/>
          <a:p>
            <a:r>
              <a:rPr lang="en-GB" dirty="0"/>
              <a:t>We want Monday to matter as much as Sunday.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For our city to flourish.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believe our faith and actions can make a unique impact wherever we 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393" y="574666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 descr="Organization Char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44480"/>
              </p:ext>
            </p:extLst>
          </p:nvPr>
        </p:nvGraphicFramePr>
        <p:xfrm>
          <a:off x="384312" y="265042"/>
          <a:ext cx="11648659" cy="646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172" y="244910"/>
            <a:ext cx="4154471" cy="96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3773" y="265042"/>
            <a:ext cx="936763" cy="9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0DBB-7935-4BCD-9E48-0A90B069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62244"/>
            <a:ext cx="7153253" cy="1030458"/>
          </a:xfrm>
        </p:spPr>
        <p:txBody>
          <a:bodyPr/>
          <a:lstStyle/>
          <a:p>
            <a:r>
              <a:rPr lang="en-GB" dirty="0"/>
              <a:t>The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D304-0835-4EB5-9F33-A7DEDEFD3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92702"/>
            <a:ext cx="10018713" cy="4074941"/>
          </a:xfrm>
        </p:spPr>
        <p:txBody>
          <a:bodyPr>
            <a:noAutofit/>
          </a:bodyPr>
          <a:lstStyle/>
          <a:p>
            <a:r>
              <a:rPr lang="en-GB" sz="3200" dirty="0"/>
              <a:t>Work &amp; City evening – termly</a:t>
            </a:r>
          </a:p>
          <a:p>
            <a:r>
              <a:rPr lang="en-GB" sz="3200" dirty="0"/>
              <a:t>Careers evening – annual</a:t>
            </a:r>
          </a:p>
          <a:p>
            <a:r>
              <a:rPr lang="en-GB" sz="3200" dirty="0"/>
              <a:t>Coaching, mentoring and support for experience, work placements etc</a:t>
            </a:r>
          </a:p>
          <a:p>
            <a:r>
              <a:rPr lang="en-GB" sz="3200" dirty="0"/>
              <a:t>Entrepreneurs support</a:t>
            </a:r>
          </a:p>
          <a:p>
            <a:r>
              <a:rPr lang="en-GB" sz="3200" dirty="0"/>
              <a:t>Multipliers support</a:t>
            </a:r>
          </a:p>
          <a:p>
            <a:r>
              <a:rPr lang="en-GB" sz="3200" dirty="0"/>
              <a:t>Business Breakfasts</a:t>
            </a:r>
          </a:p>
        </p:txBody>
      </p:sp>
    </p:spTree>
    <p:extLst>
      <p:ext uri="{BB962C8B-B14F-4D97-AF65-F5344CB8AC3E}">
        <p14:creationId xmlns:p14="http://schemas.microsoft.com/office/powerpoint/2010/main" val="399705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1FA-278C-44B5-903C-CBCF133C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39152"/>
            <a:ext cx="10018713" cy="1111346"/>
          </a:xfrm>
        </p:spPr>
        <p:txBody>
          <a:bodyPr/>
          <a:lstStyle/>
          <a:p>
            <a:r>
              <a:rPr lang="en-GB" dirty="0"/>
              <a:t>Things Jesus said – generous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E58A-F8C3-4093-9B48-5862CDE0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48973"/>
            <a:ext cx="10018713" cy="4342228"/>
          </a:xfrm>
        </p:spPr>
        <p:txBody>
          <a:bodyPr/>
          <a:lstStyle/>
          <a:p>
            <a:r>
              <a:rPr lang="en-GB" dirty="0"/>
              <a:t>Church in midst of a very practical and spiritual series on generosity – time, energy, money, attitudes, behaviours, values</a:t>
            </a:r>
          </a:p>
          <a:p>
            <a:r>
              <a:rPr lang="en-GB" dirty="0"/>
              <a:t>Jesus said “I’ve never had any taste for wealth or fashion. With these bare hands I took care of my own basic needs and those who worked with me. In everything I’ve done, I have demonstrated to you how necessary it is to work on behalf of the weak and not exploit them” – You’ll not likely go wrong here if you keep remembering that our Master (Jesus) said, ‘You’re far happier giving than getting” MS (Acts 20v35)</a:t>
            </a:r>
          </a:p>
        </p:txBody>
      </p:sp>
    </p:spTree>
    <p:extLst>
      <p:ext uri="{BB962C8B-B14F-4D97-AF65-F5344CB8AC3E}">
        <p14:creationId xmlns:p14="http://schemas.microsoft.com/office/powerpoint/2010/main" val="34558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826F-6E25-4FC9-94EF-6C327D73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94359"/>
          </a:xfrm>
        </p:spPr>
        <p:txBody>
          <a:bodyPr>
            <a:normAutofit fontScale="90000"/>
          </a:bodyPr>
          <a:lstStyle/>
          <a:p>
            <a:r>
              <a:rPr lang="en-GB" dirty="0"/>
              <a:t>Adam Grant – Wharton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7090-8ED4-4F60-916F-83500566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206" y="1280160"/>
            <a:ext cx="8841376" cy="4356295"/>
          </a:xfrm>
        </p:spPr>
        <p:txBody>
          <a:bodyPr>
            <a:noAutofit/>
          </a:bodyPr>
          <a:lstStyle/>
          <a:p>
            <a:r>
              <a:rPr lang="en-GB" sz="3600" dirty="0"/>
              <a:t>30,000 surveyed across wide spectrum of work places</a:t>
            </a:r>
          </a:p>
          <a:p>
            <a:r>
              <a:rPr lang="en-GB" sz="3600" dirty="0"/>
              <a:t>What is the default behaviour when it comes to generosity?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19% takers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56% matchers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25% givers</a:t>
            </a:r>
          </a:p>
        </p:txBody>
      </p:sp>
    </p:spTree>
    <p:extLst>
      <p:ext uri="{BB962C8B-B14F-4D97-AF65-F5344CB8AC3E}">
        <p14:creationId xmlns:p14="http://schemas.microsoft.com/office/powerpoint/2010/main" val="35091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DBC4-DEB4-4A40-B1A9-1171FD5B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18404"/>
            <a:ext cx="10018713" cy="1752599"/>
          </a:xfrm>
        </p:spPr>
        <p:txBody>
          <a:bodyPr/>
          <a:lstStyle/>
          <a:p>
            <a:r>
              <a:rPr lang="en-GB" dirty="0"/>
              <a:t>Best Performers for the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4E2F-630D-4806-8A67-FBF8333C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1" y="1533378"/>
            <a:ext cx="9308464" cy="410776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Overall - matchers!</a:t>
            </a:r>
          </a:p>
          <a:p>
            <a:r>
              <a:rPr lang="en-GB" sz="2800" dirty="0"/>
              <a:t>But givers the best and worst performers</a:t>
            </a:r>
          </a:p>
          <a:p>
            <a:r>
              <a:rPr lang="en-GB" sz="2800" dirty="0"/>
              <a:t>Givers worst when burnt out, doing others jobs, and not their own</a:t>
            </a:r>
          </a:p>
          <a:p>
            <a:r>
              <a:rPr lang="en-GB" sz="2800" dirty="0"/>
              <a:t>Givers best when protect themselves from burnout, impact the culture around them, give permission to ask for help, and have the right people on the bus</a:t>
            </a:r>
          </a:p>
          <a:p>
            <a:r>
              <a:rPr lang="en-GB" sz="2800" dirty="0"/>
              <a:t>Does generosity mean we have to be like Ned Flanders?</a:t>
            </a:r>
          </a:p>
        </p:txBody>
      </p:sp>
    </p:spTree>
    <p:extLst>
      <p:ext uri="{BB962C8B-B14F-4D97-AF65-F5344CB8AC3E}">
        <p14:creationId xmlns:p14="http://schemas.microsoft.com/office/powerpoint/2010/main" val="6098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DB07C3-C211-428C-B7DF-491EA9F8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87" y="59725"/>
            <a:ext cx="9054905" cy="6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7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Chart06_16x9.potx" id="{3C4BC011-9EDC-4DFB-8A68-37DEDDFE6C2B}" vid="{D35E8C47-702A-41D1-BDB4-1DA9434A1E6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D8FEBD-5ABD-4CF4-8A24-EAAA08BD57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Organizational chart (gray, green, widescreen)</Template>
  <TotalTime>0</TotalTime>
  <Words>310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Parallax</vt:lpstr>
      <vt:lpstr>Birmingham Vineyard</vt:lpstr>
      <vt:lpstr>Agenda</vt:lpstr>
      <vt:lpstr>We want Monday to matter as much as Sunday.   For our city to flourish.  We believe our faith and actions can make a unique impact wherever we are</vt:lpstr>
      <vt:lpstr>PowerPoint Presentation</vt:lpstr>
      <vt:lpstr>The Offer</vt:lpstr>
      <vt:lpstr>Things Jesus said – generous living</vt:lpstr>
      <vt:lpstr>Adam Grant – Wharton Professor</vt:lpstr>
      <vt:lpstr>Best Performers for the business?</vt:lpstr>
      <vt:lpstr>PowerPoint Presentation</vt:lpstr>
      <vt:lpstr>Business Breakfasts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2017-02-06T15:34:36Z</dcterms:created>
  <dcterms:modified xsi:type="dcterms:W3CDTF">2017-10-30T13:53:58Z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TC040010599991</vt:lpwstr>
  </property>
</Properties>
</file>